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72" r:id="rId3"/>
    <p:sldId id="259" r:id="rId4"/>
    <p:sldId id="260" r:id="rId5"/>
    <p:sldId id="274" r:id="rId6"/>
    <p:sldId id="262" r:id="rId7"/>
    <p:sldId id="263" r:id="rId8"/>
    <p:sldId id="264" r:id="rId9"/>
    <p:sldId id="270" r:id="rId10"/>
    <p:sldId id="266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7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32179-BC53-E642-91E4-6943760B4C5F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16330-41E8-3B41-A5BA-DF76643B1A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53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16330-41E8-3B41-A5BA-DF76643B1A5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88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FC326-A1D5-D40F-5DDA-67205A76D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6F4DE6-B778-09F8-B7FF-6DACD8591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330B1B-CB4D-9E4B-CC88-5443ADCD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F355A0-A889-C063-99E6-800DB75E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CBCEA2-D75F-7400-0066-3F183FF4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975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7A43D-62AE-5F9E-5A4E-075A151C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A7B1F25-35BA-D801-3816-05C067C02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571A99-F8ED-FE1D-1C0F-D2B29811F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D7273A-9BBD-059B-6BA8-25A51A937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C0B7A4-B14E-E26A-10B1-B9ACDB45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39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28D7D30-B233-6082-8365-A317F3673A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F26530C-7613-6D9A-913B-86368581D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700DB6-E625-26D8-8E34-507DFAAA8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DED9C-831D-5D34-5702-2149A088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8451D5-CE0F-1744-437A-4AAC4C0D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964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EB935-6465-77D8-FA7A-F607AC9A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C7EEF3-C2A7-D84C-4154-66978888A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423F2B-0753-1F8D-98FE-24CE8091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EB7AE5-D106-AA82-A54F-B67C4D16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FB0D6E-09F2-B208-9663-D7991A44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50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7AB63-D76E-B244-159D-4A6843856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226359-44DE-34E9-80C8-0C97DE7E5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8BA5CD-02DB-2A9B-2BDC-9ADE39A7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BA5D24-D8DC-CDE6-65B5-3EBF5FB9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FE41A5-B324-8451-EF56-DC9E3319E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FABF37-AEEE-2E5F-1290-C935F49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DD790D-7578-AAD0-9F14-92C73DCDE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F1F1BB-E91D-DA00-58BA-3D956321F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E72C60-84C3-8399-1A15-9D30F6780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81B744-8353-A3CC-F481-FEFCB0187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09D5E1-6720-0380-7A19-517AE67C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30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888B4-B225-64D1-A48E-775FC41B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690960-7118-39A9-1B5C-476DD4D7E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2C57219-64DF-534A-DC0B-5DEEA02DF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88B374-47C8-659F-0A20-69713F0C8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6D90683-670B-896F-53B4-AFAD4E1CB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F6B3EF-AEFF-5B8E-CDF1-90D7ACDC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1F71FB2-B701-D523-37DC-0BBE368B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1C88FC8-F9F5-F493-EB0F-9D49D1E64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07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B833D-2F9D-21EB-7691-580A96A8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6BB21B3-C214-1070-D7FF-A73D45A00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48C34B-F479-5279-DE2F-FF44A959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3807CB-377B-209E-87D9-B07663C3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418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A462A44-5FAC-2701-57A8-34EBF177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A9F80E0-41C6-A85A-EE7B-9D0661C4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A683D2-6E02-881E-EDF7-ABBC0FB5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31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2809F-D416-0020-A5E6-18EB0B0D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AA2855-60F9-66A4-65D2-CBA45D2BD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12AB65-BCE6-0009-ED99-CC218406A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EF6822-0C5B-A7C3-C7B2-9832F9073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438366-5B75-1DE8-FB08-72C3E417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052BCB-DDF6-CD9E-9FF1-71E8268C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71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CF387-B72A-0ECE-2A3D-9B48A7F4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19246BD-7976-A933-2EE2-EF24E8C47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083C95-0A9C-5F9D-CEAD-F9E551313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2A0474-9F5E-6623-AB46-BDEA1629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88E51B-055A-6178-7565-6F7D2E3D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52EDB9-718C-5A58-8FF9-5B27EC45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51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343170C-D361-0A2F-865F-B04F9AF7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F9D91-3913-1C11-0F9C-511DA6051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EE91F4-CFA5-CE30-ADA2-305CCC6BB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61F1-7E1C-024C-A3AC-31A4490A2208}" type="datetimeFigureOut">
              <a:rPr lang="de-DE" smtClean="0"/>
              <a:t>11.06.22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5713A3-F2FA-E437-D37A-5DF25DF42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167ACD-3ECB-BFAD-737F-3BE6B09E0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E0B3-0484-F149-AA8D-F3A070D132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36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.ypard.net/2018-02-01/key-career-success-youth-transformatio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9793A8-FF0E-3690-C799-7295448B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Your 8 steps to success in building  network business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Netzwerk aus Linien und Punkten">
            <a:extLst>
              <a:ext uri="{FF2B5EF4-FFF2-40B4-BE49-F238E27FC236}">
                <a16:creationId xmlns:a16="http://schemas.microsoft.com/office/drawing/2014/main" id="{E59A7F2F-A717-331F-B41E-F60881FB4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57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8645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6BF021-0BB9-5917-93AF-530FE904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/>
              <a:t>The size of your vision determines your results!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237ABC-1DED-34BF-A28A-05AA3097E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/>
              <a:t>Extraordinary opportunities rarely come in life.</a:t>
            </a:r>
          </a:p>
          <a:p>
            <a:r>
              <a:rPr lang="en-US" sz="2200" dirty="0"/>
              <a:t>Use and share the </a:t>
            </a:r>
            <a:r>
              <a:rPr lang="en-US" sz="2200" dirty="0" err="1"/>
              <a:t>Lavylites</a:t>
            </a:r>
            <a:r>
              <a:rPr lang="en-US" sz="2200" dirty="0"/>
              <a:t> </a:t>
            </a:r>
            <a:r>
              <a:rPr lang="en-US" sz="2200"/>
              <a:t>opportunity with joy</a:t>
            </a:r>
            <a:r>
              <a:rPr lang="en-US" sz="2200" dirty="0"/>
              <a:t>, ease and commitment!</a:t>
            </a:r>
          </a:p>
          <a:p>
            <a:endParaRPr lang="en-US" sz="2200" dirty="0"/>
          </a:p>
          <a:p>
            <a:r>
              <a:rPr lang="en-US" sz="2200" b="1" i="1" dirty="0"/>
              <a:t>“We all desire to live on a hilltop. However, happiness and improvement occur when we are climbing.” </a:t>
            </a:r>
            <a:r>
              <a:rPr lang="en-US" sz="2200" i="1" dirty="0"/>
              <a:t>Andy Rooney</a:t>
            </a:r>
          </a:p>
        </p:txBody>
      </p:sp>
      <p:pic>
        <p:nvPicPr>
          <p:cNvPr id="6" name="Inhaltsplatzhalter 5" descr="Wurmperspektive eines großen Baumes">
            <a:extLst>
              <a:ext uri="{FF2B5EF4-FFF2-40B4-BE49-F238E27FC236}">
                <a16:creationId xmlns:a16="http://schemas.microsoft.com/office/drawing/2014/main" id="{86CFDB21-7B3A-A505-0FC2-226ED830AC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57" r="2949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392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A44DAC-F171-5A8F-8B2D-26B7B1EC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1. Fall in love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2E9662-E945-BB77-8B80-849A67E70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/>
              <a:t>…with yourself</a:t>
            </a:r>
            <a:br>
              <a:rPr lang="en-US" sz="2200" dirty="0"/>
            </a:br>
            <a:r>
              <a:rPr lang="en-US" sz="2200" dirty="0"/>
              <a:t>... with the products</a:t>
            </a:r>
            <a:br>
              <a:rPr lang="en-US" sz="2200" dirty="0"/>
            </a:br>
            <a:r>
              <a:rPr lang="en-US" sz="2200" dirty="0"/>
              <a:t>… and the income opportunity.</a:t>
            </a:r>
          </a:p>
          <a:p>
            <a:r>
              <a:rPr lang="en-US" sz="2200" dirty="0"/>
              <a:t>Be your best customer.</a:t>
            </a:r>
          </a:p>
          <a:p>
            <a:r>
              <a:rPr lang="en-US" sz="2200" dirty="0"/>
              <a:t>This opportunity is outstanding because of 5 parameters:</a:t>
            </a:r>
          </a:p>
          <a:p>
            <a:r>
              <a:rPr lang="en-US" sz="2200" dirty="0"/>
              <a:t> Exclusivity</a:t>
            </a:r>
            <a:r>
              <a:rPr lang="en-US" sz="2200"/>
              <a:t>, consumable </a:t>
            </a:r>
            <a:r>
              <a:rPr lang="en-US" sz="2200" dirty="0"/>
              <a:t>products, immediate wow effects, </a:t>
            </a:r>
            <a:r>
              <a:rPr lang="en-US" sz="2200"/>
              <a:t>an unlimited </a:t>
            </a:r>
            <a:r>
              <a:rPr lang="en-US" sz="2200" dirty="0"/>
              <a:t>target group, top timing.</a:t>
            </a:r>
          </a:p>
        </p:txBody>
      </p:sp>
      <p:pic>
        <p:nvPicPr>
          <p:cNvPr id="11" name="Inhaltsplatzhalter 10" descr="Kleine rosa Herzen mit Sonnenschein">
            <a:extLst>
              <a:ext uri="{FF2B5EF4-FFF2-40B4-BE49-F238E27FC236}">
                <a16:creationId xmlns:a16="http://schemas.microsoft.com/office/drawing/2014/main" id="{8F9C9A03-5318-F979-B79A-0004468FE2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450" r="16348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4966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A28EB2F-DE73-B7F2-E01C-1951F8A1C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dirty="0"/>
              <a:t> </a:t>
            </a:r>
            <a:br>
              <a:rPr lang="en-US" sz="5400" dirty="0">
                <a:effectLst/>
              </a:rPr>
            </a:br>
            <a:r>
              <a:rPr lang="en-US" sz="5400" dirty="0">
                <a:effectLst/>
              </a:rPr>
              <a:t>2. Reason/why</a:t>
            </a:r>
            <a:endParaRPr lang="en-US" sz="54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83CF327-FD4A-E00D-52B9-C55B60FF4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Pain &gt; Joy </a:t>
            </a:r>
          </a:p>
          <a:p>
            <a:r>
              <a:rPr lang="en-US" sz="2200" dirty="0"/>
              <a:t>Away from something &gt; Towards something </a:t>
            </a:r>
          </a:p>
          <a:p>
            <a:r>
              <a:rPr lang="en-US" sz="2200" dirty="0"/>
              <a:t>How can your activity with </a:t>
            </a:r>
            <a:r>
              <a:rPr lang="en-US" sz="2200" dirty="0" err="1"/>
              <a:t>lavylites</a:t>
            </a:r>
            <a:r>
              <a:rPr lang="en-US" sz="2200" dirty="0"/>
              <a:t> provide a solution? </a:t>
            </a:r>
          </a:p>
        </p:txBody>
      </p:sp>
      <p:pic>
        <p:nvPicPr>
          <p:cNvPr id="12" name="Inhaltsplatzhalter 11" descr="Frau im Freien bei Sonnenuntergang">
            <a:extLst>
              <a:ext uri="{FF2B5EF4-FFF2-40B4-BE49-F238E27FC236}">
                <a16:creationId xmlns:a16="http://schemas.microsoft.com/office/drawing/2014/main" id="{D4BE8E5B-20C7-CF51-513D-20D920CC21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783" r="2426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346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F39D6884-2FD9-8D67-A631-10A7EB2B0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3.Define your vision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13724115-4D5F-B271-8A00-8A00837A8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/>
              <a:t>In terms of the value your product and income opportunity can provide for others</a:t>
            </a:r>
          </a:p>
          <a:p>
            <a:pPr marL="0"/>
            <a:r>
              <a:rPr lang="en-US" sz="2000" dirty="0"/>
              <a:t>Imagine the whole world would use and share:</a:t>
            </a:r>
          </a:p>
          <a:p>
            <a:pPr marL="0"/>
            <a:r>
              <a:rPr lang="en-US" sz="2000" dirty="0"/>
              <a:t>An essence of living that nourishes and touches the physical &amp; mental body &amp; the self in a holistic way</a:t>
            </a:r>
          </a:p>
          <a:p>
            <a:pPr marL="0"/>
            <a:r>
              <a:rPr lang="en-US" sz="2000" dirty="0"/>
              <a:t>It spends awareness, consciousness, beauty, and wealth.</a:t>
            </a:r>
          </a:p>
        </p:txBody>
      </p:sp>
      <p:pic>
        <p:nvPicPr>
          <p:cNvPr id="21" name="Inhaltsplatzhalter 20" descr="Ein Bild, das schwimmend enthält.&#10;&#10;Automatisch generierte Beschreibung">
            <a:extLst>
              <a:ext uri="{FF2B5EF4-FFF2-40B4-BE49-F238E27FC236}">
                <a16:creationId xmlns:a16="http://schemas.microsoft.com/office/drawing/2014/main" id="{7DC21D1C-2C5D-04C2-C48F-E329B22E81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492" r="19053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819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174FF5-0D15-759C-9C90-DDE88EDC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4.Attitude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EA4B77D-D421-334B-1E2B-CE1CA02C7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/>
              <a:t>Related to your vision:</a:t>
            </a:r>
          </a:p>
          <a:p>
            <a:r>
              <a:rPr lang="en-US" sz="2200" dirty="0"/>
              <a:t>You are an opportunity provider!</a:t>
            </a:r>
          </a:p>
          <a:p>
            <a:r>
              <a:rPr lang="en-US" sz="2200" dirty="0"/>
              <a:t>What is the benefit for your counterpart if you offer this concept?</a:t>
            </a:r>
          </a:p>
          <a:p>
            <a:r>
              <a:rPr lang="en-US" sz="2200" dirty="0"/>
              <a:t>It can be the opportunity of a lifetime for thousands of people right now to move to a whole new level in all areas of their lives!</a:t>
            </a:r>
          </a:p>
        </p:txBody>
      </p:sp>
      <p:pic>
        <p:nvPicPr>
          <p:cNvPr id="16" name="Inhaltsplatzhalter 15" descr="Porträt einer Frau, die tanzt und lachet">
            <a:extLst>
              <a:ext uri="{FF2B5EF4-FFF2-40B4-BE49-F238E27FC236}">
                <a16:creationId xmlns:a16="http://schemas.microsoft.com/office/drawing/2014/main" id="{16882A37-F24D-03A1-2ADF-AE7A5FCEB6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639" r="10637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605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DE1B02-9665-5AC5-527F-B9EDF317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200" dirty="0"/>
            </a:br>
            <a:r>
              <a:rPr lang="en-US" sz="4200" dirty="0"/>
              <a:t>5.Make a crystal- clear decision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8EF50C-A846-254B-3061-FEF6D964F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…what you want to implement and achieve in the short, medium and long term.</a:t>
            </a:r>
          </a:p>
          <a:p>
            <a:pPr marL="0" indent="0">
              <a:buNone/>
            </a:pPr>
            <a:r>
              <a:rPr lang="en-US" sz="2200" dirty="0"/>
              <a:t>   </a:t>
            </a:r>
            <a:r>
              <a:rPr lang="en-US" sz="2200" b="1" dirty="0"/>
              <a:t>Set great goals for yourself.</a:t>
            </a:r>
          </a:p>
          <a:p>
            <a:pPr marL="0" indent="0">
              <a:buNone/>
            </a:pPr>
            <a:endParaRPr lang="en-US" sz="2200" b="1" dirty="0"/>
          </a:p>
          <a:p>
            <a:r>
              <a:rPr lang="en-US" sz="2200" dirty="0"/>
              <a:t>Start to create a momentum because success loves speed!</a:t>
            </a:r>
          </a:p>
        </p:txBody>
      </p:sp>
      <p:pic>
        <p:nvPicPr>
          <p:cNvPr id="6" name="Inhaltsplatzhalter 5" descr="Vintage-Kompass und verschwommener Waldweg">
            <a:extLst>
              <a:ext uri="{FF2B5EF4-FFF2-40B4-BE49-F238E27FC236}">
                <a16:creationId xmlns:a16="http://schemas.microsoft.com/office/drawing/2014/main" id="{3014A565-279F-4562-15B3-4031C349DC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2349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0C9F01-D070-FC68-81B4-85EF48F1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6.Thoughts &amp; feelings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15DD38-A9B8-A821-5714-4147D5281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Go regularly in your thoughts into a state, as if you had already achieved your goal.</a:t>
            </a:r>
          </a:p>
          <a:p>
            <a:r>
              <a:rPr lang="en-US" sz="2200" dirty="0"/>
              <a:t>Feel your achieved goal and give the quantum field with your high energy a clear order!</a:t>
            </a:r>
          </a:p>
          <a:p>
            <a:r>
              <a:rPr lang="en-US" sz="2200" dirty="0"/>
              <a:t>The law of attraction will work in your </a:t>
            </a:r>
            <a:r>
              <a:rPr lang="en-US" sz="2200" dirty="0" err="1"/>
              <a:t>favour</a:t>
            </a:r>
            <a:r>
              <a:rPr lang="en-US" sz="2200" dirty="0"/>
              <a:t>.</a:t>
            </a:r>
          </a:p>
          <a:p>
            <a:r>
              <a:rPr lang="en-US" sz="2200" dirty="0"/>
              <a:t>Trust the process!</a:t>
            </a:r>
          </a:p>
        </p:txBody>
      </p:sp>
      <p:pic>
        <p:nvPicPr>
          <p:cNvPr id="6" name="Inhaltsplatzhalter 5" descr="Sonne und Sterne über Wolken während eines glänzenden Tages">
            <a:extLst>
              <a:ext uri="{FF2B5EF4-FFF2-40B4-BE49-F238E27FC236}">
                <a16:creationId xmlns:a16="http://schemas.microsoft.com/office/drawing/2014/main" id="{C6E607AC-F8C0-8324-6562-535528B0E7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259" r="250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8802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7A31E-63FE-F6D8-8822-2FA9AFA6C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7.Finding a rhythm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36B1A0-409B-E9D7-130E-6B701847E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/>
              <a:t>Establish and duplicate regular activities:</a:t>
            </a:r>
          </a:p>
          <a:p>
            <a:r>
              <a:rPr lang="en-US" sz="2200" dirty="0"/>
              <a:t>Invite, present, train, support consistently </a:t>
            </a:r>
          </a:p>
          <a:p>
            <a:r>
              <a:rPr lang="en-US" sz="2200" dirty="0"/>
              <a:t>Be willing to invest time and energy</a:t>
            </a:r>
          </a:p>
          <a:p>
            <a:r>
              <a:rPr lang="en-US" sz="2200" dirty="0"/>
              <a:t>Work supportively with each other as a team, especially with your key partners.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6" name="Inhaltsplatzhalter 5" descr="Person, die in rosa Laufschuhen auf einer Laufbahn steht">
            <a:extLst>
              <a:ext uri="{FF2B5EF4-FFF2-40B4-BE49-F238E27FC236}">
                <a16:creationId xmlns:a16="http://schemas.microsoft.com/office/drawing/2014/main" id="{23740EC2-1CB5-4D96-7A78-8A406CCB27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7024" r="454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3070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5A7F407-5E1A-6A65-2261-74EBF0908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8.Becoming a leader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9B2A663-F368-9F50-AE3C-E37CDBAFA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200" dirty="0"/>
              <a:t>Expand your skills of communication.</a:t>
            </a:r>
          </a:p>
          <a:p>
            <a:r>
              <a:rPr lang="en-US" sz="2200" dirty="0"/>
              <a:t>Learning by doing</a:t>
            </a:r>
          </a:p>
          <a:p>
            <a:r>
              <a:rPr lang="en-US" sz="2200" dirty="0"/>
              <a:t>Keep your energy on a high level</a:t>
            </a:r>
          </a:p>
          <a:p>
            <a:r>
              <a:rPr lang="en-US" sz="2200" dirty="0"/>
              <a:t>Maintain enthusiasm and focus on what works and amplify it!</a:t>
            </a:r>
          </a:p>
          <a:p>
            <a:r>
              <a:rPr lang="en-US" sz="2200" dirty="0"/>
              <a:t>Celebrate, appreciate and love your team! </a:t>
            </a:r>
          </a:p>
          <a:p>
            <a:r>
              <a:rPr lang="en-US" sz="2200" dirty="0"/>
              <a:t>Teamwork makes the dream work! </a:t>
            </a:r>
          </a:p>
          <a:p>
            <a:endParaRPr lang="en-US" sz="2200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841740C-DB00-7D55-EB74-AA37082CAF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366" r="1063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1FC9190-6B9A-D839-707D-89D04C721C1C}"/>
              </a:ext>
            </a:extLst>
          </p:cNvPr>
          <p:cNvSpPr txBox="1"/>
          <p:nvPr/>
        </p:nvSpPr>
        <p:spPr>
          <a:xfrm>
            <a:off x="9666950" y="6870700"/>
            <a:ext cx="252505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700">
                <a:solidFill>
                  <a:srgbClr val="FFFFFF"/>
                </a:solidFill>
              </a:rPr>
              <a:t>"</a:t>
            </a:r>
            <a:r>
              <a:rPr lang="de-DE" sz="700">
                <a:solidFill>
                  <a:srgbClr val="FFFFFF"/>
                </a:solidFill>
                <a:hlinkClick r:id="rId3" tooltip="https://asia.ypard.net/2018-02-01/key-career-success-youth-transform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DE" sz="700">
                <a:solidFill>
                  <a:srgbClr val="FFFFFF"/>
                </a:solidFill>
              </a:rPr>
              <a:t>" von Unbekannter Autor ist lizenziert gemäß </a:t>
            </a:r>
            <a:r>
              <a:rPr lang="de-DE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de-D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75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</Words>
  <Application>Microsoft Macintosh PowerPoint</Application>
  <PresentationFormat>Breitbild</PresentationFormat>
  <Paragraphs>49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Your 8 steps to success in building  network business</vt:lpstr>
      <vt:lpstr>1. Fall in love</vt:lpstr>
      <vt:lpstr>  2. Reason/why</vt:lpstr>
      <vt:lpstr>3.Define your vision</vt:lpstr>
      <vt:lpstr>4.Attitude</vt:lpstr>
      <vt:lpstr> 5.Make a crystal- clear decision</vt:lpstr>
      <vt:lpstr>6.Thoughts &amp; feelings</vt:lpstr>
      <vt:lpstr>7.Finding a rhythm</vt:lpstr>
      <vt:lpstr>8.Becoming a leader</vt:lpstr>
      <vt:lpstr>The size of your vision determines your results!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8 steps to success in network building</dc:title>
  <dc:creator>Bettina Mersmann</dc:creator>
  <cp:lastModifiedBy>Bettina Mersmann</cp:lastModifiedBy>
  <cp:revision>17</cp:revision>
  <dcterms:created xsi:type="dcterms:W3CDTF">2022-06-01T09:46:14Z</dcterms:created>
  <dcterms:modified xsi:type="dcterms:W3CDTF">2022-06-11T09:34:05Z</dcterms:modified>
</cp:coreProperties>
</file>